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20"/>
    <p:restoredTop sz="94541"/>
  </p:normalViewPr>
  <p:slideViewPr>
    <p:cSldViewPr snapToGrid="0" snapToObjects="1">
      <p:cViewPr varScale="1">
        <p:scale>
          <a:sx n="108" d="100"/>
          <a:sy n="108" d="100"/>
        </p:scale>
        <p:origin x="12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1F87EF-4800-7046-95EB-1AA126ED6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D150BA5-A596-F843-B258-AFFF6175C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32501-01F6-BD4D-8823-928B68F21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548A9B-6D0A-234C-8118-C6228D729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B91E2-8195-1048-84A6-17E7C9EB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4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85B472-DB18-2F43-A283-A1847BF30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624095-7915-374C-ACAD-112555C5A0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6265F6-1B7C-3F44-999A-D941EC11C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7E80C0-87FF-8743-A7EF-CE3C19E87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B160FB-5FDA-DE45-9038-24025D6F0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2113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157B32C-003C-6345-BC08-C9989BD9C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F0E81-A19F-5943-8CBD-49120F753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369889-E78A-9844-9A3A-755FEDFF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88890D-D564-414B-A453-AADF6834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D3F2B8-80BA-5145-801F-52BD49A87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698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5F5A9-F8BB-5549-B582-2621C8022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A770BB-AE6D-9C4E-BB6D-934E5A399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47C134-D5FA-5947-9BD2-03146B1C3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C8770D-0800-3E4B-BBA0-52FD20888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5BEC06-394A-7F4A-BD2C-A4A68583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367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3DD928-C0F7-1349-878E-ABEA5A17C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8AFE59-DE4C-DA49-92A5-336338F6C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68A58D-CEC8-264D-994B-903635BB3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027024-8800-254F-B5A6-633BECEF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6D285B-002C-5245-9DF2-000F843D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765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536EDF-0B80-2E48-965A-2103C008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0E79D2-CC17-BA44-B0C8-010A8C5C37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9A3CF6-6A5E-F84C-82B4-BCDC9CF8C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F43562-D539-D14F-821D-5D881119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390215-B20D-CC48-9FEE-CE19A186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1B004E9-2120-894B-ACAC-D9B9CBFF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20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646D3B-8FA7-C64F-B2A3-E25BA702B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2573B0-A007-CB45-AB1D-6A7927EFC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DDB8BA-47F4-E345-A246-98645DE0D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E63AB63-4A00-6E4B-A8D4-C08EF522CA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91DA1F-77A9-4248-B910-C2028E07E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9BC8A96-9AC3-194C-9142-EC2388620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37CB1F-6AB0-5845-8200-BEA022FC7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37E0FC1-BBA1-A346-B969-D255943BB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8635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3E605-ADAF-CC43-A70C-30B0F1302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DBBE5AB-2392-A743-B45D-7B888A21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820BD84-90C0-A240-8721-5CD4976D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412C5B-5D38-3A44-8221-98D81298E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14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7018C52-7627-7E47-9DAC-B63F1C071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E929093-F381-E044-91F4-67E9E35C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9AB600-376A-7D4C-8B1D-B55AB3BF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136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14DE92-F5C4-3C47-B9AC-6795D270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C32355-7EF6-FA40-815E-EE0B53833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18287B0-3053-C444-9F67-915BC58E4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7196DE3-4A12-5147-B97E-AAE1170D9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9C6506-DB9D-4B41-86DC-2E40AE9AA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547E80-C16A-6E43-A887-BC3A463A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924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52374-DD93-404C-90BD-B8A9EA4DF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97F2A4B-5739-8847-8193-69A5EC603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D76D4CA-861B-ED4F-B423-70AFD3981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890CFF-417D-E64D-99F9-460984FF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B94C0B-E572-BA48-BC1A-697B3EBA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974A62-91B1-F346-A9BC-506446F98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094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F34C632-4321-9C4A-8476-5F144BB94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F6F073-2D91-A94E-BDBE-C824AD4C7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8314C0-27FD-DE4F-82B7-3B8C3BE7C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BB5C8D-6C69-CD46-A1ED-54FE7C8274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FDEF84-5007-494E-95D6-D7120F8ACE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87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33BA12-91A4-BB4E-A1BE-D538EE72A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8076" y="170893"/>
            <a:ext cx="9144000" cy="780578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00B0F0"/>
                </a:solidFill>
              </a:rPr>
              <a:t>HORARIO ESCOLAR B</a:t>
            </a:r>
            <a:br>
              <a:rPr lang="es-ES" sz="3200" b="1" dirty="0">
                <a:solidFill>
                  <a:srgbClr val="00B0F0"/>
                </a:solidFill>
              </a:rPr>
            </a:br>
            <a:r>
              <a:rPr lang="es-ES" sz="2400" b="1" dirty="0">
                <a:solidFill>
                  <a:srgbClr val="00B0F0"/>
                </a:solidFill>
              </a:rPr>
              <a:t>CURSO 2020/2021</a:t>
            </a:r>
            <a:r>
              <a:rPr lang="es-ES" sz="3200" b="1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1568367-9135-4A41-84B5-2EC1D398B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827" y="61785"/>
            <a:ext cx="1521425" cy="1316519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A64026E-01C8-5546-9BA3-B7F6A82F5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5286108"/>
              </p:ext>
            </p:extLst>
          </p:nvPr>
        </p:nvGraphicFramePr>
        <p:xfrm>
          <a:off x="2007657" y="1378304"/>
          <a:ext cx="8246052" cy="350940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REL./ATE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9699769-7395-314C-AF64-603A91928C95}"/>
              </a:ext>
            </a:extLst>
          </p:cNvPr>
          <p:cNvSpPr txBox="1"/>
          <p:nvPr/>
        </p:nvSpPr>
        <p:spPr>
          <a:xfrm>
            <a:off x="1979825" y="561182"/>
            <a:ext cx="1146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1E20EAF-53A7-41F9-A2F5-4CE2CE98BECB}"/>
              </a:ext>
            </a:extLst>
          </p:cNvPr>
          <p:cNvSpPr txBox="1"/>
          <p:nvPr/>
        </p:nvSpPr>
        <p:spPr>
          <a:xfrm>
            <a:off x="8631366" y="980221"/>
            <a:ext cx="22371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5 años: Johana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E3A6189-295E-41F8-8B43-42D75ACBC3C7}"/>
              </a:ext>
            </a:extLst>
          </p:cNvPr>
          <p:cNvSpPr txBox="1"/>
          <p:nvPr/>
        </p:nvSpPr>
        <p:spPr>
          <a:xfrm>
            <a:off x="7304052" y="4968667"/>
            <a:ext cx="29496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Horario 5 años: 10:30-12:45</a:t>
            </a:r>
          </a:p>
        </p:txBody>
      </p:sp>
    </p:spTree>
    <p:extLst>
      <p:ext uri="{BB962C8B-B14F-4D97-AF65-F5344CB8AC3E}">
        <p14:creationId xmlns:p14="http://schemas.microsoft.com/office/powerpoint/2010/main" val="3952044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</TotalTime>
  <Words>47</Words>
  <Application>Microsoft Office PowerPoint</Application>
  <PresentationFormat>Panorámica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HORARIO ESCOLAR B CURSO 2020/2021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HORARIO ESCOLAR CURSO 2020/2021</dc:title>
  <dc:creator>Microsoft Office User</dc:creator>
  <cp:lastModifiedBy>ana mulero román</cp:lastModifiedBy>
  <cp:revision>22</cp:revision>
  <dcterms:created xsi:type="dcterms:W3CDTF">2020-08-29T09:55:28Z</dcterms:created>
  <dcterms:modified xsi:type="dcterms:W3CDTF">2020-12-22T12:17:38Z</dcterms:modified>
</cp:coreProperties>
</file>